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42B"/>
    <a:srgbClr val="FFFFFF"/>
    <a:srgbClr val="4C88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772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30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20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22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81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071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51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8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41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01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4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87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06F93-275B-433C-931A-C2C14EEFBEEA}" type="datetimeFigureOut">
              <a:rPr lang="fr-FR" smtClean="0"/>
              <a:t>13/06/2022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ECB35-5F65-41F1-A6F5-89B2856F2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28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" y="0"/>
            <a:ext cx="6841896" cy="990600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7" b="2068"/>
          <a:stretch/>
        </p:blipFill>
        <p:spPr>
          <a:xfrm>
            <a:off x="188640" y="152986"/>
            <a:ext cx="1444898" cy="1380539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 rot="21089523">
            <a:off x="304200" y="1734833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  <a:latin typeface="Ink Free" panose="03080402000500000000" pitchFamily="66" charset="0"/>
              </a:rPr>
              <a:t>2022 </a:t>
            </a:r>
            <a:r>
              <a:rPr lang="fr-FR" b="1" dirty="0" smtClean="0">
                <a:solidFill>
                  <a:srgbClr val="002060"/>
                </a:solidFill>
                <a:latin typeface="Ink Free" panose="03080402000500000000" pitchFamily="66" charset="0"/>
              </a:rPr>
              <a:t>- </a:t>
            </a:r>
            <a:r>
              <a:rPr lang="fr-FR" b="1" dirty="0" smtClean="0">
                <a:solidFill>
                  <a:srgbClr val="002060"/>
                </a:solidFill>
                <a:latin typeface="Ink Free" panose="03080402000500000000" pitchFamily="66" charset="0"/>
              </a:rPr>
              <a:t>2023</a:t>
            </a:r>
            <a:endParaRPr lang="fr-FR" b="1" dirty="0">
              <a:solidFill>
                <a:srgbClr val="002060"/>
              </a:solidFill>
              <a:latin typeface="Ink Free" panose="03080402000500000000" pitchFamily="66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791665" y="5196665"/>
            <a:ext cx="554461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F142B"/>
                </a:solidFill>
              </a:rPr>
              <a:t>Ateliers théâtre en anglais animés par Tanya et Erika </a:t>
            </a:r>
          </a:p>
          <a:p>
            <a:endParaRPr lang="fr-FR" sz="800" dirty="0">
              <a:solidFill>
                <a:srgbClr val="002060"/>
              </a:solidFill>
            </a:endParaRPr>
          </a:p>
          <a:p>
            <a:r>
              <a:rPr lang="fr-FR" dirty="0" smtClean="0">
                <a:solidFill>
                  <a:srgbClr val="002060"/>
                </a:solidFill>
              </a:rPr>
              <a:t>Les lundi, mardi et jeudi de 16h45 à 18h.</a:t>
            </a:r>
          </a:p>
          <a:p>
            <a:endParaRPr lang="fr-FR" sz="500" dirty="0">
              <a:solidFill>
                <a:srgbClr val="002060"/>
              </a:solidFill>
            </a:endParaRPr>
          </a:p>
          <a:p>
            <a:r>
              <a:rPr lang="fr-FR" dirty="0" smtClean="0">
                <a:solidFill>
                  <a:srgbClr val="002060"/>
                </a:solidFill>
              </a:rPr>
              <a:t>Lundi : GS / CP avec Tanya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Mardi : CM1 / CM2 avec Erika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Jeudi : CE1 / CE2 </a:t>
            </a:r>
            <a:r>
              <a:rPr lang="fr-FR" dirty="0">
                <a:solidFill>
                  <a:srgbClr val="002060"/>
                </a:solidFill>
              </a:rPr>
              <a:t>avec Tanya</a:t>
            </a:r>
            <a:endParaRPr lang="fr-FR" dirty="0" smtClean="0">
              <a:solidFill>
                <a:srgbClr val="002060"/>
              </a:solidFill>
            </a:endParaRPr>
          </a:p>
          <a:p>
            <a:endParaRPr lang="fr-FR" sz="500" dirty="0">
              <a:solidFill>
                <a:srgbClr val="002060"/>
              </a:solidFill>
            </a:endParaRPr>
          </a:p>
          <a:p>
            <a:r>
              <a:rPr lang="fr-FR" dirty="0" smtClean="0">
                <a:solidFill>
                  <a:srgbClr val="002060"/>
                </a:solidFill>
              </a:rPr>
              <a:t>325 € l’année</a:t>
            </a:r>
          </a:p>
          <a:p>
            <a:r>
              <a:rPr lang="fr-FR" dirty="0" smtClean="0">
                <a:solidFill>
                  <a:srgbClr val="CF142B"/>
                </a:solidFill>
              </a:rPr>
              <a:t>1</a:t>
            </a:r>
            <a:r>
              <a:rPr lang="fr-FR" baseline="30000" dirty="0" smtClean="0">
                <a:solidFill>
                  <a:srgbClr val="CF142B"/>
                </a:solidFill>
              </a:rPr>
              <a:t>ère</a:t>
            </a:r>
            <a:r>
              <a:rPr lang="fr-FR" dirty="0" smtClean="0">
                <a:solidFill>
                  <a:srgbClr val="CF142B"/>
                </a:solidFill>
              </a:rPr>
              <a:t> séance découverte gratuite</a:t>
            </a:r>
          </a:p>
          <a:p>
            <a:endParaRPr lang="fr-FR" sz="500" dirty="0">
              <a:solidFill>
                <a:srgbClr val="002060"/>
              </a:solidFill>
            </a:endParaRPr>
          </a:p>
          <a:p>
            <a:r>
              <a:rPr lang="fr-FR" dirty="0" smtClean="0">
                <a:solidFill>
                  <a:srgbClr val="002060"/>
                </a:solidFill>
              </a:rPr>
              <a:t>Places limitées 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21284011">
            <a:off x="4027775" y="7673300"/>
            <a:ext cx="24177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CF142B"/>
                </a:solidFill>
              </a:rPr>
              <a:t>Début  des  ateliers </a:t>
            </a:r>
          </a:p>
          <a:p>
            <a:pPr algn="ctr"/>
            <a:r>
              <a:rPr lang="fr-FR" b="1" dirty="0" smtClean="0">
                <a:solidFill>
                  <a:srgbClr val="002060"/>
                </a:solidFill>
              </a:rPr>
              <a:t>le  lundi  </a:t>
            </a:r>
            <a:r>
              <a:rPr lang="fr-FR" b="1" dirty="0" smtClean="0">
                <a:solidFill>
                  <a:srgbClr val="002060"/>
                </a:solidFill>
              </a:rPr>
              <a:t>12  </a:t>
            </a:r>
            <a:r>
              <a:rPr lang="fr-FR" b="1" dirty="0" smtClean="0">
                <a:solidFill>
                  <a:srgbClr val="002060"/>
                </a:solidFill>
              </a:rPr>
              <a:t>septembre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21929" y="8920840"/>
            <a:ext cx="59247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F142B"/>
                </a:solidFill>
              </a:rPr>
              <a:t>RENSEIGNEMENTS ET INSCRIPTIONS :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secretariat@espversailles.com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01 39 50 14 74</a:t>
            </a:r>
          </a:p>
          <a:p>
            <a:endParaRPr lang="fr-FR" b="1" dirty="0" smtClean="0">
              <a:solidFill>
                <a:srgbClr val="CF142B"/>
              </a:solidFill>
            </a:endParaRPr>
          </a:p>
          <a:p>
            <a:endParaRPr lang="fr-FR" b="1" dirty="0" smtClean="0">
              <a:solidFill>
                <a:srgbClr val="CF14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1479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70</Words>
  <Application>Microsoft Office PowerPoint</Application>
  <PresentationFormat>Format A4 (210 x 297 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Elodie</dc:creator>
  <cp:lastModifiedBy>Elodie</cp:lastModifiedBy>
  <cp:revision>11</cp:revision>
  <dcterms:created xsi:type="dcterms:W3CDTF">2019-06-11T19:06:51Z</dcterms:created>
  <dcterms:modified xsi:type="dcterms:W3CDTF">2022-06-13T08:55:51Z</dcterms:modified>
</cp:coreProperties>
</file>